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7" r:id="rId3"/>
    <p:sldId id="262" r:id="rId4"/>
    <p:sldId id="259" r:id="rId5"/>
    <p:sldId id="264" r:id="rId6"/>
    <p:sldId id="263" r:id="rId7"/>
    <p:sldId id="265" r:id="rId8"/>
    <p:sldId id="266" r:id="rId9"/>
    <p:sldId id="258" r:id="rId10"/>
    <p:sldId id="260" r:id="rId11"/>
    <p:sldId id="26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3/14/2019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895A-8662-44F5-8BEA-E393C9D7CF2C}"/>
              </a:ext>
            </a:extLst>
          </p:cNvPr>
          <p:cNvSpPr>
            <a:spLocks noGrp="1"/>
          </p:cNvSpPr>
          <p:nvPr>
            <p:ph type="ctrTitle"/>
          </p:nvPr>
        </p:nvSpPr>
        <p:spPr/>
        <p:txBody>
          <a:bodyPr/>
          <a:lstStyle/>
          <a:p>
            <a:r>
              <a:rPr lang="en-US" dirty="0"/>
              <a:t>Switch game</a:t>
            </a:r>
          </a:p>
        </p:txBody>
      </p:sp>
      <p:sp>
        <p:nvSpPr>
          <p:cNvPr id="3" name="Subtitle 2">
            <a:extLst>
              <a:ext uri="{FF2B5EF4-FFF2-40B4-BE49-F238E27FC236}">
                <a16:creationId xmlns:a16="http://schemas.microsoft.com/office/drawing/2014/main" id="{5AADC581-6F10-4059-904C-EDCF08F97C0A}"/>
              </a:ext>
            </a:extLst>
          </p:cNvPr>
          <p:cNvSpPr>
            <a:spLocks noGrp="1"/>
          </p:cNvSpPr>
          <p:nvPr>
            <p:ph type="subTitle" idx="1"/>
          </p:nvPr>
        </p:nvSpPr>
        <p:spPr/>
        <p:txBody>
          <a:bodyPr/>
          <a:lstStyle/>
          <a:p>
            <a:r>
              <a:rPr lang="en-US" dirty="0"/>
              <a:t>Scrum Master: Xin Zhao</a:t>
            </a:r>
          </a:p>
          <a:p>
            <a:r>
              <a:rPr lang="en-US" dirty="0"/>
              <a:t>Product Manager: </a:t>
            </a:r>
            <a:r>
              <a:rPr lang="en-US" dirty="0" err="1"/>
              <a:t>Yinuo</a:t>
            </a:r>
            <a:r>
              <a:rPr lang="en-US" dirty="0"/>
              <a:t> Huang</a:t>
            </a:r>
          </a:p>
          <a:p>
            <a:r>
              <a:rPr lang="en-US" dirty="0"/>
              <a:t>Other team members: </a:t>
            </a:r>
            <a:r>
              <a:rPr lang="en-US" dirty="0" err="1"/>
              <a:t>Yuemin</a:t>
            </a:r>
            <a:r>
              <a:rPr lang="en-US" dirty="0"/>
              <a:t> Tang, David Huang, </a:t>
            </a:r>
            <a:r>
              <a:rPr lang="en-US" dirty="0" err="1"/>
              <a:t>JinFeng</a:t>
            </a:r>
            <a:r>
              <a:rPr lang="en-US" dirty="0"/>
              <a:t> Lin</a:t>
            </a:r>
          </a:p>
        </p:txBody>
      </p:sp>
    </p:spTree>
    <p:extLst>
      <p:ext uri="{BB962C8B-B14F-4D97-AF65-F5344CB8AC3E}">
        <p14:creationId xmlns:p14="http://schemas.microsoft.com/office/powerpoint/2010/main" val="2594487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6A767A-9D6D-4DC6-BA2D-E361144F13F4}"/>
              </a:ext>
            </a:extLst>
          </p:cNvPr>
          <p:cNvSpPr txBox="1"/>
          <p:nvPr/>
        </p:nvSpPr>
        <p:spPr>
          <a:xfrm>
            <a:off x="1076325" y="1114425"/>
            <a:ext cx="7010400" cy="2062103"/>
          </a:xfrm>
          <a:prstGeom prst="rect">
            <a:avLst/>
          </a:prstGeom>
          <a:noFill/>
        </p:spPr>
        <p:txBody>
          <a:bodyPr wrap="square" rtlCol="0">
            <a:spAutoFit/>
          </a:bodyPr>
          <a:lstStyle/>
          <a:p>
            <a:r>
              <a:rPr lang="en-US" sz="3200" dirty="0"/>
              <a:t>Issues:</a:t>
            </a:r>
          </a:p>
          <a:p>
            <a:pPr marL="342900" indent="-342900">
              <a:buAutoNum type="arabicPeriod"/>
            </a:pPr>
            <a:r>
              <a:rPr lang="en-US" sz="3200" dirty="0"/>
              <a:t>Wireframe</a:t>
            </a:r>
          </a:p>
          <a:p>
            <a:pPr marL="342900" indent="-342900">
              <a:buAutoNum type="arabicPeriod"/>
            </a:pPr>
            <a:r>
              <a:rPr lang="en-US" sz="3200" dirty="0"/>
              <a:t>Web-socket</a:t>
            </a:r>
          </a:p>
          <a:p>
            <a:pPr marL="342900" indent="-342900">
              <a:buAutoNum type="arabicPeriod"/>
            </a:pPr>
            <a:r>
              <a:rPr lang="en-US" sz="3200" dirty="0"/>
              <a:t>Multiple players</a:t>
            </a:r>
          </a:p>
        </p:txBody>
      </p:sp>
      <p:pic>
        <p:nvPicPr>
          <p:cNvPr id="3" name="Picture 2">
            <a:extLst>
              <a:ext uri="{FF2B5EF4-FFF2-40B4-BE49-F238E27FC236}">
                <a16:creationId xmlns:a16="http://schemas.microsoft.com/office/drawing/2014/main" id="{EDBA1C7D-ADFD-4E09-B8BF-BA9B00404B41}"/>
              </a:ext>
            </a:extLst>
          </p:cNvPr>
          <p:cNvPicPr>
            <a:picLocks noChangeAspect="1"/>
          </p:cNvPicPr>
          <p:nvPr/>
        </p:nvPicPr>
        <p:blipFill rotWithShape="1">
          <a:blip r:embed="rId2"/>
          <a:srcRect t="14028" b="5417"/>
          <a:stretch/>
        </p:blipFill>
        <p:spPr>
          <a:xfrm>
            <a:off x="93610" y="952500"/>
            <a:ext cx="12107915" cy="5486400"/>
          </a:xfrm>
          <a:prstGeom prst="rect">
            <a:avLst/>
          </a:prstGeom>
        </p:spPr>
      </p:pic>
    </p:spTree>
    <p:extLst>
      <p:ext uri="{BB962C8B-B14F-4D97-AF65-F5344CB8AC3E}">
        <p14:creationId xmlns:p14="http://schemas.microsoft.com/office/powerpoint/2010/main" val="2012981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778F87-1A30-4AF3-B1C4-C07150B62ABF}"/>
              </a:ext>
            </a:extLst>
          </p:cNvPr>
          <p:cNvPicPr>
            <a:picLocks noChangeAspect="1"/>
          </p:cNvPicPr>
          <p:nvPr/>
        </p:nvPicPr>
        <p:blipFill>
          <a:blip r:embed="rId2"/>
          <a:stretch>
            <a:fillRect/>
          </a:stretch>
        </p:blipFill>
        <p:spPr>
          <a:xfrm>
            <a:off x="42147" y="2185307"/>
            <a:ext cx="12107705" cy="3139167"/>
          </a:xfrm>
          <a:prstGeom prst="rect">
            <a:avLst/>
          </a:prstGeom>
        </p:spPr>
      </p:pic>
    </p:spTree>
    <p:extLst>
      <p:ext uri="{BB962C8B-B14F-4D97-AF65-F5344CB8AC3E}">
        <p14:creationId xmlns:p14="http://schemas.microsoft.com/office/powerpoint/2010/main" val="214054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58B2A1-F6FF-4930-B9BD-621D5887532E}"/>
              </a:ext>
            </a:extLst>
          </p:cNvPr>
          <p:cNvSpPr txBox="1"/>
          <p:nvPr/>
        </p:nvSpPr>
        <p:spPr>
          <a:xfrm>
            <a:off x="1314450" y="1495425"/>
            <a:ext cx="8267700" cy="4370427"/>
          </a:xfrm>
          <a:prstGeom prst="rect">
            <a:avLst/>
          </a:prstGeom>
          <a:noFill/>
        </p:spPr>
        <p:txBody>
          <a:bodyPr wrap="square" rtlCol="0">
            <a:spAutoFit/>
          </a:bodyPr>
          <a:lstStyle/>
          <a:p>
            <a:r>
              <a:rPr lang="en-US" sz="2000" dirty="0"/>
              <a:t>THE CARDS ARE CUT for deal; the player drawing the lowest card is dealer (ace is high). If there is a tie for low, there is another drawing for those who tie. The deal passes to the left after each hand.</a:t>
            </a:r>
          </a:p>
          <a:p>
            <a:r>
              <a:rPr lang="en-US" sz="2000" dirty="0"/>
              <a:t>The deck is shuffled, and the dealer deals out six rows of cards, each row containing six cards face up. The remainder of the deck is placed aside and is not used during the hand.</a:t>
            </a:r>
          </a:p>
          <a:p>
            <a:endParaRPr lang="en-US" sz="2000" dirty="0"/>
          </a:p>
          <a:p>
            <a:r>
              <a:rPr lang="en-US" sz="2000" dirty="0"/>
              <a:t>The 36 cards dealt on the table should form a square of straight rows and columns, as in the illustration on the next page. Each player places his piece on the card at the left end of the row (or column) nearest him, as in the illustration.</a:t>
            </a:r>
          </a:p>
          <a:p>
            <a:endParaRPr lang="en-US" sz="2000" dirty="0"/>
          </a:p>
          <a:p>
            <a:endParaRPr lang="en-US" dirty="0"/>
          </a:p>
        </p:txBody>
      </p:sp>
    </p:spTree>
    <p:extLst>
      <p:ext uri="{BB962C8B-B14F-4D97-AF65-F5344CB8AC3E}">
        <p14:creationId xmlns:p14="http://schemas.microsoft.com/office/powerpoint/2010/main" val="3311524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DB4289-9E97-4BC7-9639-8119DBAEF721}"/>
              </a:ext>
            </a:extLst>
          </p:cNvPr>
          <p:cNvSpPr txBox="1"/>
          <p:nvPr/>
        </p:nvSpPr>
        <p:spPr>
          <a:xfrm>
            <a:off x="1038225" y="1123950"/>
            <a:ext cx="8267700" cy="5078313"/>
          </a:xfrm>
          <a:prstGeom prst="rect">
            <a:avLst/>
          </a:prstGeom>
          <a:noFill/>
        </p:spPr>
        <p:txBody>
          <a:bodyPr wrap="square" rtlCol="0">
            <a:spAutoFit/>
          </a:bodyPr>
          <a:lstStyle/>
          <a:p>
            <a:r>
              <a:rPr lang="en-US" dirty="0"/>
              <a:t>Meetings</a:t>
            </a:r>
          </a:p>
          <a:p>
            <a:endParaRPr lang="en-US" dirty="0"/>
          </a:p>
          <a:p>
            <a:endParaRPr lang="en-US" dirty="0"/>
          </a:p>
          <a:p>
            <a:r>
              <a:rPr lang="en-US" dirty="0"/>
              <a:t>3/5</a:t>
            </a:r>
          </a:p>
          <a:p>
            <a:r>
              <a:rPr lang="en-US" dirty="0"/>
              <a:t>Reformat the game rules</a:t>
            </a:r>
          </a:p>
          <a:p>
            <a:r>
              <a:rPr lang="en-US" dirty="0"/>
              <a:t>Find some bugs: </a:t>
            </a:r>
          </a:p>
          <a:p>
            <a:pPr marL="342900" indent="-342900">
              <a:buAutoNum type="arabicPeriod"/>
            </a:pPr>
            <a:r>
              <a:rPr lang="en-US" dirty="0"/>
              <a:t>the original rule allows give up if you feel you are in unbeatable situation</a:t>
            </a:r>
          </a:p>
          <a:p>
            <a:pPr marL="800100" lvl="1" indent="-342900">
              <a:buFont typeface="+mj-lt"/>
              <a:buAutoNum type="arabicPeriod"/>
            </a:pPr>
            <a:r>
              <a:rPr lang="en-US" dirty="0"/>
              <a:t>But that is unclear how to give points to the winning players.</a:t>
            </a:r>
          </a:p>
          <a:p>
            <a:r>
              <a:rPr lang="en-US" dirty="0"/>
              <a:t>2. If one player gets over 16 points, he can take over his team member’s turn</a:t>
            </a:r>
          </a:p>
          <a:p>
            <a:endParaRPr lang="en-US" dirty="0"/>
          </a:p>
          <a:p>
            <a:r>
              <a:rPr lang="en-US" dirty="0"/>
              <a:t>3/7</a:t>
            </a:r>
          </a:p>
          <a:p>
            <a:r>
              <a:rPr lang="en-US" dirty="0"/>
              <a:t>Understanding the game rules by exactly playing the card game</a:t>
            </a:r>
          </a:p>
          <a:p>
            <a:r>
              <a:rPr lang="en-US" dirty="0"/>
              <a:t>Fixed the bugs</a:t>
            </a:r>
          </a:p>
          <a:p>
            <a:endParaRPr lang="en-US" dirty="0"/>
          </a:p>
          <a:p>
            <a:endParaRPr lang="en-US" dirty="0"/>
          </a:p>
          <a:p>
            <a:endParaRPr lang="en-US" dirty="0"/>
          </a:p>
        </p:txBody>
      </p:sp>
    </p:spTree>
    <p:extLst>
      <p:ext uri="{BB962C8B-B14F-4D97-AF65-F5344CB8AC3E}">
        <p14:creationId xmlns:p14="http://schemas.microsoft.com/office/powerpoint/2010/main" val="3021018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E2FC1-6F65-4A68-90F6-F755598E647A}"/>
              </a:ext>
            </a:extLst>
          </p:cNvPr>
          <p:cNvPicPr>
            <a:picLocks noChangeAspect="1"/>
          </p:cNvPicPr>
          <p:nvPr/>
        </p:nvPicPr>
        <p:blipFill>
          <a:blip r:embed="rId2"/>
          <a:stretch>
            <a:fillRect/>
          </a:stretch>
        </p:blipFill>
        <p:spPr>
          <a:xfrm>
            <a:off x="960685" y="0"/>
            <a:ext cx="10078790" cy="6858000"/>
          </a:xfrm>
          <a:prstGeom prst="rect">
            <a:avLst/>
          </a:prstGeom>
        </p:spPr>
      </p:pic>
    </p:spTree>
    <p:extLst>
      <p:ext uri="{BB962C8B-B14F-4D97-AF65-F5344CB8AC3E}">
        <p14:creationId xmlns:p14="http://schemas.microsoft.com/office/powerpoint/2010/main" val="293815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B4613E-44F7-4B21-858D-906352A52336}"/>
              </a:ext>
            </a:extLst>
          </p:cNvPr>
          <p:cNvPicPr>
            <a:picLocks noChangeAspect="1"/>
          </p:cNvPicPr>
          <p:nvPr/>
        </p:nvPicPr>
        <p:blipFill rotWithShape="1">
          <a:blip r:embed="rId2"/>
          <a:srcRect l="40453" t="10139" r="40264" b="32084"/>
          <a:stretch/>
        </p:blipFill>
        <p:spPr>
          <a:xfrm>
            <a:off x="2695574" y="-95251"/>
            <a:ext cx="3971925" cy="8099614"/>
          </a:xfrm>
          <a:prstGeom prst="rect">
            <a:avLst/>
          </a:prstGeom>
        </p:spPr>
      </p:pic>
    </p:spTree>
    <p:extLst>
      <p:ext uri="{BB962C8B-B14F-4D97-AF65-F5344CB8AC3E}">
        <p14:creationId xmlns:p14="http://schemas.microsoft.com/office/powerpoint/2010/main" val="377482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6D308-E1CF-41EE-879A-23C7B9F94F10}"/>
              </a:ext>
            </a:extLst>
          </p:cNvPr>
          <p:cNvPicPr>
            <a:picLocks noChangeAspect="1"/>
          </p:cNvPicPr>
          <p:nvPr/>
        </p:nvPicPr>
        <p:blipFill rotWithShape="1">
          <a:blip r:embed="rId2"/>
          <a:srcRect l="77223" t="9028" r="1508" b="27778"/>
          <a:stretch/>
        </p:blipFill>
        <p:spPr>
          <a:xfrm>
            <a:off x="2419351" y="381000"/>
            <a:ext cx="5238750" cy="7780321"/>
          </a:xfrm>
          <a:prstGeom prst="rect">
            <a:avLst/>
          </a:prstGeom>
        </p:spPr>
      </p:pic>
    </p:spTree>
    <p:extLst>
      <p:ext uri="{BB962C8B-B14F-4D97-AF65-F5344CB8AC3E}">
        <p14:creationId xmlns:p14="http://schemas.microsoft.com/office/powerpoint/2010/main" val="497010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DC00A1-0195-4A5E-B247-A090E9868AAB}"/>
              </a:ext>
            </a:extLst>
          </p:cNvPr>
          <p:cNvPicPr>
            <a:picLocks noChangeAspect="1"/>
          </p:cNvPicPr>
          <p:nvPr/>
        </p:nvPicPr>
        <p:blipFill rotWithShape="1">
          <a:blip r:embed="rId2"/>
          <a:srcRect l="58791" t="10427" r="21547" b="59306"/>
          <a:stretch/>
        </p:blipFill>
        <p:spPr>
          <a:xfrm>
            <a:off x="3857625" y="923926"/>
            <a:ext cx="5423593" cy="5682396"/>
          </a:xfrm>
          <a:prstGeom prst="rect">
            <a:avLst/>
          </a:prstGeom>
        </p:spPr>
      </p:pic>
    </p:spTree>
    <p:extLst>
      <p:ext uri="{BB962C8B-B14F-4D97-AF65-F5344CB8AC3E}">
        <p14:creationId xmlns:p14="http://schemas.microsoft.com/office/powerpoint/2010/main" val="3562404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4C5C6F-5023-4457-B529-1D8041C2798E}"/>
              </a:ext>
            </a:extLst>
          </p:cNvPr>
          <p:cNvPicPr>
            <a:picLocks noChangeAspect="1"/>
          </p:cNvPicPr>
          <p:nvPr/>
        </p:nvPicPr>
        <p:blipFill rotWithShape="1">
          <a:blip r:embed="rId2"/>
          <a:srcRect l="47732" t="65000" b="11250"/>
          <a:stretch/>
        </p:blipFill>
        <p:spPr>
          <a:xfrm>
            <a:off x="914400" y="1476375"/>
            <a:ext cx="11057502" cy="3419475"/>
          </a:xfrm>
          <a:prstGeom prst="rect">
            <a:avLst/>
          </a:prstGeom>
        </p:spPr>
      </p:pic>
    </p:spTree>
    <p:extLst>
      <p:ext uri="{BB962C8B-B14F-4D97-AF65-F5344CB8AC3E}">
        <p14:creationId xmlns:p14="http://schemas.microsoft.com/office/powerpoint/2010/main" val="174240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05153C-9ADC-4B0A-A274-2E6BC3DDC2CA}"/>
              </a:ext>
            </a:extLst>
          </p:cNvPr>
          <p:cNvPicPr>
            <a:picLocks noChangeAspect="1"/>
          </p:cNvPicPr>
          <p:nvPr/>
        </p:nvPicPr>
        <p:blipFill>
          <a:blip r:embed="rId2"/>
          <a:stretch>
            <a:fillRect/>
          </a:stretch>
        </p:blipFill>
        <p:spPr>
          <a:xfrm>
            <a:off x="952500" y="114300"/>
            <a:ext cx="10287000" cy="6743700"/>
          </a:xfrm>
          <a:prstGeom prst="rect">
            <a:avLst/>
          </a:prstGeom>
        </p:spPr>
      </p:pic>
    </p:spTree>
    <p:extLst>
      <p:ext uri="{BB962C8B-B14F-4D97-AF65-F5344CB8AC3E}">
        <p14:creationId xmlns:p14="http://schemas.microsoft.com/office/powerpoint/2010/main" val="22510622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39</TotalTime>
  <Words>238</Words>
  <Application>Microsoft Office PowerPoint</Application>
  <PresentationFormat>Widescreen</PresentationFormat>
  <Paragraphs>26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Wingdings 3</vt:lpstr>
      <vt:lpstr>Slice</vt:lpstr>
      <vt:lpstr>Switch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Switch game</dc:title>
  <dc:creator>shirley tang</dc:creator>
  <cp:lastModifiedBy>shirley tang</cp:lastModifiedBy>
  <cp:revision>9</cp:revision>
  <dcterms:created xsi:type="dcterms:W3CDTF">2019-03-14T18:01:52Z</dcterms:created>
  <dcterms:modified xsi:type="dcterms:W3CDTF">2019-03-14T18:45:14Z</dcterms:modified>
</cp:coreProperties>
</file>